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BD9099-33C2-4CA7-A0ED-63FB3F9C0B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73B1C6-EAC8-43AA-AB4A-C54BF1C9DE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BED5DB-1FAC-4F80-8FAA-F39BF383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D5BF79-5AA9-48D5-A1CF-5EC048018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588EB5-31FF-4739-BE05-255BC773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46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4F4C2-467C-40BF-90DE-D45CBC9C6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E4B4817-649B-4C18-AFBC-A4772B531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1F1BB3-DD7E-4ECD-8E23-D61FC92AF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C4B6B6-A756-4449-B62F-BEE3BB187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9954FF-3212-44AE-B098-A9120201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8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DB8C7A-28E0-4B7C-9E28-64309C864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5D7478-49F1-4316-9292-5AD08C160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FDE0A8-5FA1-4355-AF9A-24C51B5CA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6570B-AB7C-4157-B042-2AD9EA14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DFA9E0-973A-4FF9-AC27-F6544E9D2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74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DBD2D-7820-471D-89B4-4A0FF3E71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2FA41A-1D8E-49C3-930B-4F7EB4DEA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B2D6D05-6319-4AFD-BD19-3C5939C94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901853-1209-4222-BF41-FE48910DB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CAA9B-E347-4407-AD66-76ACBCD8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69A139-8524-49AB-BF37-64F92ACBA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79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20559-DC70-4F05-A8F2-BF848D5F2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13935B-D4A6-4C1A-8B15-272E93116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9AD41F-0AFD-412D-A4D1-AF44A3AA6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CE2306-3D3F-41D0-8EC3-EF21DF62F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033C94-2B18-47F2-B7A5-9227A9407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D72125D-8045-4444-A91F-899DABEDF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179CD1-4A15-40F4-9B65-9280F349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CA4A52-A5EE-4D4D-9541-2C7BCA490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47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9FCA3-1464-4F8D-96FF-2FDC63F7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86499E4-10E4-453E-B046-28F966AD1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C6F780-FC7D-4BFE-9EAB-8C5A8E9C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264A89-38CC-45F1-9B56-7A549F73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303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C01A175-62C2-49B5-8BEC-BB448BD4B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60FC623-66B6-4D7C-9286-029B3FDD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CD4B36-9B90-4FE7-9FA1-82A20936A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903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5A7425-1308-46C7-AE57-761A8A7A6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E75F54-6577-40CE-8328-340205C7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20AE5B-0AEB-4A65-AEB2-6894D7666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C7F7E2-B441-4240-ADA6-F150E989E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873937-4D1E-4FDB-8DE9-0A6A888B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9C6EF3-60D5-472C-8DCB-1913A5F97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25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4CF2C-357B-44F3-A589-08F29BA2F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0C7294A-52C5-42B3-B5C4-CA94254745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A1F7E7-E765-49F9-830B-7D0F61E1E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267F53-B0CD-4189-8ABD-03BE7054C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4D1255-4D77-4C4D-BFA7-0A2B2C785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35DC8B-22F6-4CCE-AF59-7C1CC3AB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83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A3BA3-2285-4801-95A5-7835AD15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6299B1-28F4-4E3E-A69A-7F2B0FE71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B98A52-5A8F-4615-82F3-D34FF4370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FD1D06-6684-445F-8667-43B459533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92AF3E-CC26-472A-ABEC-F01EC70F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65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63ABB1-3246-4259-B82B-D31E852B0B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36D9A9-EF74-4C99-A611-0F7FC40F5A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51941-E62A-4FFF-9667-D7FC1B79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9461218-5E0F-455D-89FD-270A10FA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A2C0C-D509-4774-9EE3-59E83DF4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16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71F06-FAC3-470A-98A9-50705E79B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32556E-181F-417B-A667-2EA6EA6E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CAF4F0-9B33-491C-965B-807E2B5D5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C2F12-45AE-41D6-A258-701E00A30B95}" type="datetimeFigureOut">
              <a:rPr lang="ru-RU" smtClean="0"/>
              <a:t>06.10.2021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594766-5E14-4AD9-A1ED-3462802606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5B07F9-E92B-411B-9E41-A2E4058A4F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6D0F1-6392-4661-AA0A-E3C69BAD2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4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27A772A-A795-4155-8588-2F8972A2C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5F1C96-50D1-41CF-A376-25CE11358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7B8EB2-2D58-427E-88B2-DB7A07F45C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62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D22048-F2F3-42AF-B816-66BFF65BA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56F34C-0B87-4423-B0D8-4C741DFD77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3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EE1EF4-6D96-4D87-B053-EAA12BDBD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15A1FE-4663-414A-98EF-874ED66A6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99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6B3EF9-CAED-4AFF-9AC5-9882F7C596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52AB43-7311-4711-8CF2-B550CB77A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1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19CC55-A1B8-4FBC-81BE-192E3FD740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D34F8C-8393-4CF2-B955-10E83A303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77FDD6-F5D7-471F-9803-96FA242D1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3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A32382-8EB9-41EF-99A2-FD509128A7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05BBEB-8404-4FFF-955D-D3E5082BE5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F8CB17-D12A-47B8-9621-01680FA5C1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104B7E0-EDB4-41ED-BAE2-744ADB266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98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DF56CE-B07F-482B-A047-C73E5CA66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9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DC6677-DC66-405D-A13B-2CB0235E1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979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ИСКРА Центр</dc:creator>
  <cp:lastModifiedBy>ИСКРА Центр</cp:lastModifiedBy>
  <cp:revision>4</cp:revision>
  <dcterms:created xsi:type="dcterms:W3CDTF">2021-10-06T14:23:05Z</dcterms:created>
  <dcterms:modified xsi:type="dcterms:W3CDTF">2021-10-06T18:56:38Z</dcterms:modified>
</cp:coreProperties>
</file>